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2" r:id="rId4"/>
    <p:sldId id="258" r:id="rId5"/>
    <p:sldId id="257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3" r:id="rId14"/>
    <p:sldId id="262" r:id="rId15"/>
    <p:sldId id="281" r:id="rId16"/>
    <p:sldId id="280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7833-3BEE-4709-89AC-C0C42FF4F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4E18F7-4A40-4AFE-A0CD-2E774FA2B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4C56A-86D4-4150-BA6E-45B327DE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2A5DD-4FF3-4072-B16E-DA5E1ECE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28200-0535-426D-AE67-1107D2EE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967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953EE-0203-4C3C-81D9-8EA70B8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AEAF3-4271-4AC2-814F-F288D4E7C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BA1CF-F387-465F-92D1-36B46DF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A5FAA-F5B1-4248-8A7F-BDF9E5C4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E56A4-49E3-4A0D-B371-3E049CE1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74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67B35F-21B9-43EB-8D55-F32644902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E34BC1-C80B-4A91-A725-49010B87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C3EFEC-DB7E-4B21-A22A-307F2DD7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AE2E0-F2D0-45E4-B2FB-04031AB8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F19738-D0A9-4478-975C-58B69B7E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401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51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0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4636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07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8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4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849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923DD-1994-4425-9BE2-5F45FF47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51C56-614E-4F62-8ADE-191DED35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855F89-45E2-4DB9-B37C-B6615DC0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6F54E-BFDE-431E-BF77-D8E386D9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CB85C-4334-4BEB-9F49-00376184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952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3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3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C80F-30FA-4E2E-B560-B8E9D16F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359EC-3CBA-4671-AD95-F3854B572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E8C16-DDBE-48A2-8D4F-F7ECD23E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01960-4630-45E5-A93E-C7BD1E7A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E1A9A7-2E95-41DB-81BB-B7AB8E83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451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32BA5-89B5-43EA-8B5C-84508ECF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99BBE-4961-4523-A927-1025F9ECE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64DF76-CFEE-4CA1-9C55-5BB4CF599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7BFDD1-E532-4689-8D10-75B45EEF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3CD4D4-F96B-44EF-884A-1C4EC014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AE3099-7355-4DE8-A5CA-6CD375D6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109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B2049-ED71-4EC0-95FB-894D016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9B70E1-A041-405A-8548-941822CB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604A07-4158-495F-A95F-040EBFE01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F4A7EE-BAC8-4971-A576-C584DD353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CF1B64-4C44-4B6B-8514-30BF6E78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1C97AE-732A-4EAF-81F9-B6265BEC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DDE197-ED5C-4D16-BDCD-BFD9A3F7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3F6513-A90E-47F7-8E78-DEEF872F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988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B996C-207D-475C-BB94-C750C2F2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B0D7AF-B793-4EA2-BFB2-CA3A3A22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271749-E9DE-42C0-8CE5-6E675DA8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2DCA6A-DF1A-40DC-AB88-70FA65F1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179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2ABC06-A042-4D0D-B294-9283F6DD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E91FD0-1B6C-4699-9C7C-D7B8FF25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142280-318B-4906-B484-E5E44CE1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031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43D68-8AA1-4A36-9815-26A4744E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4C33E-C1BD-4798-A162-65228DEA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0DB17-1068-4DED-A5B2-8E06EF8D5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FCA6C-CB2B-4E30-8D42-F2343BD2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57DFB-80E4-4B4A-9D18-C22ED939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AFB1E4-FC73-47E9-9657-F5A8C20C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911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7C75B-5FFD-4706-A051-5BF8C2BA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B3F3CC-0A3C-40A2-A349-228F01B54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F65A91-5754-4A90-847A-941D0D42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C05B2F-17F4-4237-9983-F1F3560C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747549-FF5B-4B52-A6B6-BB58E741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C1F0C-6166-4253-B747-DDF7EFC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181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86369D-842D-472D-A060-FCC78B76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0F212A-FF44-4CC9-86A0-96F8A68CC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B187D-58BA-4E5D-8DF6-081FFBDFD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3A65-FE6B-4E70-9E25-1FF5B060902F}" type="datetimeFigureOut">
              <a:rPr lang="es-PE" smtClean="0"/>
              <a:t>21/04/2024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0073-9C3B-43C1-9B3F-26E064DBE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3FE95-0B2A-4379-AB8C-6BC3F6582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89CE-63FC-4191-B9D8-8D1887C3CB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061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85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3762D6-81B9-4982-B9F9-F790ECF8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3889FB-5B8C-7BDE-71C1-FC58B442D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85412"/>
            <a:ext cx="8167731" cy="58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ACA05F-80A5-EF15-D530-2B9325BB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99" y="209550"/>
            <a:ext cx="909394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3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44198-E757-5200-C30A-DE5E4C5C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22B6C-7007-6A3F-E12C-754D0668A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DEA27C7-59C6-9DD5-7E0A-6282D62F4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5" y="-20162"/>
            <a:ext cx="12105565" cy="68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prstTxWarp prst="textFadeLeft">
              <a:avLst/>
            </a:prstTxWarp>
          </a:bodyPr>
          <a:lstStyle/>
          <a:p>
            <a:r>
              <a:rPr lang="nl-BE" dirty="0"/>
              <a:t>El jaquE MATE EN 2 JUGADAS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786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prstTxWarp prst="textFadeLeft">
              <a:avLst/>
            </a:prstTxWarp>
          </a:bodyPr>
          <a:lstStyle/>
          <a:p>
            <a:r>
              <a:rPr lang="nl-BE" dirty="0"/>
              <a:t>El jaquE MATE EN 2 JUGADAS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088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prstTxWarp prst="textFadeLeft">
              <a:avLst/>
            </a:prstTxWarp>
          </a:bodyPr>
          <a:lstStyle/>
          <a:p>
            <a:r>
              <a:rPr lang="nl-BE" dirty="0"/>
              <a:t>El jaquE MATE EN 2 JUGADAS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983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AA40C4-1FF0-CB3C-C9C1-3F68B284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312" y="242443"/>
            <a:ext cx="4310097" cy="56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F9A366-A075-155B-ADE2-5DA3B5F95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9" y="472599"/>
            <a:ext cx="11030373" cy="54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F60AFE-85F6-6E8D-0FAB-EFE4B2B2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69" y="196194"/>
            <a:ext cx="9490462" cy="57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6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41C553-2442-A609-86F4-37F6D01C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6" y="0"/>
            <a:ext cx="8539348" cy="58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DBEACFD-09C7-866F-899B-F21F50A1E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33375"/>
            <a:ext cx="8632457" cy="56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D7FAA6-DA83-07B4-3891-A46DB458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73" y="0"/>
            <a:ext cx="8557327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B99B3D-8BFE-4EB3-A410-635EA6D0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A5780-0F12-7F31-DE16-24C2CD46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85" y="276224"/>
            <a:ext cx="10128888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5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</Words>
  <Application>Microsoft Office PowerPoint</Application>
  <PresentationFormat>Panorámica</PresentationFormat>
  <Paragraphs>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Impact</vt:lpstr>
      <vt:lpstr>Tema de Office</vt:lpstr>
      <vt:lpstr>Badge</vt:lpstr>
      <vt:lpstr>Presentación de PowerPoint</vt:lpstr>
      <vt:lpstr>El jaquE MATE EN 2 JUGADAS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jaquE MATE EN 2 JUGADAS</vt:lpstr>
      <vt:lpstr>El jaquE MATE EN 2 JUGADAS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HIDALGO</dc:creator>
  <cp:lastModifiedBy>Rosario Zegarra</cp:lastModifiedBy>
  <cp:revision>8</cp:revision>
  <dcterms:created xsi:type="dcterms:W3CDTF">2024-04-01T20:22:51Z</dcterms:created>
  <dcterms:modified xsi:type="dcterms:W3CDTF">2024-04-21T09:52:50Z</dcterms:modified>
</cp:coreProperties>
</file>